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513" r:id="rId50"/>
    <p:sldId id="1514" r:id="rId51"/>
    <p:sldId id="1515" r:id="rId52"/>
    <p:sldId id="1516" r:id="rId53"/>
    <p:sldId id="1517" r:id="rId54"/>
    <p:sldId id="1512" r:id="rId55"/>
    <p:sldId id="1496" r:id="rId56"/>
    <p:sldId id="1491" r:id="rId57"/>
    <p:sldId id="1507" r:id="rId58"/>
    <p:sldId id="1504" r:id="rId59"/>
    <p:sldId id="1492" r:id="rId60"/>
    <p:sldId id="1493" r:id="rId61"/>
    <p:sldId id="1494" r:id="rId62"/>
    <p:sldId id="1505" r:id="rId63"/>
    <p:sldId id="1487" r:id="rId64"/>
    <p:sldId id="1484" r:id="rId65"/>
    <p:sldId id="1481" r:id="rId66"/>
    <p:sldId id="1483" r:id="rId67"/>
    <p:sldId id="1480" r:id="rId68"/>
    <p:sldId id="1485" r:id="rId69"/>
    <p:sldId id="1489" r:id="rId70"/>
    <p:sldId id="665" r:id="rId71"/>
    <p:sldId id="1488" r:id="rId72"/>
    <p:sldId id="1469" r:id="rId73"/>
    <p:sldId id="1470" r:id="rId74"/>
    <p:sldId id="512" r:id="rId75"/>
    <p:sldId id="1486" r:id="rId76"/>
    <p:sldId id="490" r:id="rId77"/>
    <p:sldId id="1474" r:id="rId78"/>
    <p:sldId id="1475" r:id="rId79"/>
    <p:sldId id="1444" r:id="rId80"/>
    <p:sldId id="1449" r:id="rId81"/>
    <p:sldId id="1462" r:id="rId82"/>
    <p:sldId id="1454" r:id="rId83"/>
    <p:sldId id="518" r:id="rId84"/>
    <p:sldId id="589" r:id="rId85"/>
    <p:sldId id="1495" r:id="rId86"/>
    <p:sldId id="587" r:id="rId87"/>
    <p:sldId id="1460" r:id="rId88"/>
    <p:sldId id="1506" r:id="rId89"/>
    <p:sldId id="1497" r:id="rId90"/>
    <p:sldId id="57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1495"/>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006" autoAdjust="0"/>
    <p:restoredTop sz="58612" autoAdjust="0"/>
  </p:normalViewPr>
  <p:slideViewPr>
    <p:cSldViewPr snapToGrid="0">
      <p:cViewPr varScale="1">
        <p:scale>
          <a:sx n="54" d="100"/>
          <a:sy n="54" d="100"/>
        </p:scale>
        <p:origin x="2664" y="19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handoutMaster" Target="handoutMasters/handoutMaster1.xml"/><Relationship Id="rId9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1/19/22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1/19/22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from QSU, thank you so much for being here today, Especially for the efforts Mary and Ni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a:t>
            </a:r>
            <a:r>
              <a:rPr lang="en-US" sz="1800" b="0" i="0" dirty="0">
                <a:solidFill>
                  <a:srgbClr val="4D4E53"/>
                </a:solidFill>
                <a:effectLst/>
                <a:latin typeface="Univers55Roman"/>
              </a:rPr>
              <a:t>in two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in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 in QSU.</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70</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74</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77</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83</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1573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88</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90</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rPr>
              <a:t>in two groups.</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1/19/22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1/19/22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1/19/22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1/19/22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1/19/22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1/19/22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1/19/22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1/19/22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1/19/22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1/19/22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1/19/22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1/19/22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1/19/22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30.pn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26.tiff"/><Relationship Id="rId4" Type="http://schemas.openxmlformats.org/officeDocument/2006/relationships/image" Target="../media/image34.pn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23.png"/><Relationship Id="rId9"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4.png"/><Relationship Id="rId7"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59.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4.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58.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tiff"/></Relationships>
</file>

<file path=ppt/slides/_rels/slide8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tiff"/><Relationship Id="rId7"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26.tiff"/><Relationship Id="rId5" Type="http://schemas.openxmlformats.org/officeDocument/2006/relationships/image" Target="../media/image136.png"/><Relationship Id="rId10" Type="http://schemas.openxmlformats.org/officeDocument/2006/relationships/image" Target="../media/image27.jpeg"/><Relationship Id="rId4" Type="http://schemas.openxmlformats.org/officeDocument/2006/relationships/image" Target="../media/image135.png"/><Relationship Id="rId9"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8.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47.png"/><Relationship Id="rId7" Type="http://schemas.openxmlformats.org/officeDocument/2006/relationships/image" Target="../media/image150.jpeg"/><Relationship Id="rId12"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6.png"/><Relationship Id="rId9" Type="http://schemas.openxmlformats.org/officeDocument/2006/relationships/image" Target="../media/image152.jpeg"/></Relationships>
</file>

<file path=ppt/slides/_rels/slide89.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jpeg"/><Relationship Id="rId3" Type="http://schemas.openxmlformats.org/officeDocument/2006/relationships/image" Target="../media/image147.png"/><Relationship Id="rId7" Type="http://schemas.openxmlformats.org/officeDocument/2006/relationships/image" Target="../media/image157.jpeg"/><Relationship Id="rId12" Type="http://schemas.openxmlformats.org/officeDocument/2006/relationships/image" Target="../media/image162.jpeg"/><Relationship Id="rId2" Type="http://schemas.openxmlformats.org/officeDocument/2006/relationships/notesSlide" Target="../notesSlides/notesSlide71.xml"/><Relationship Id="rId16"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5" Type="http://schemas.openxmlformats.org/officeDocument/2006/relationships/image" Target="../media/image165.png"/><Relationship Id="rId10" Type="http://schemas.openxmlformats.org/officeDocument/2006/relationships/image" Target="../media/image160.jpeg"/><Relationship Id="rId4" Type="http://schemas.openxmlformats.org/officeDocument/2006/relationships/image" Target="../media/image6.png"/><Relationship Id="rId9" Type="http://schemas.openxmlformats.org/officeDocument/2006/relationships/image" Target="../media/image159.jpeg"/><Relationship Id="rId14" Type="http://schemas.openxmlformats.org/officeDocument/2006/relationships/image" Target="../media/image1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01/20/2022</a:t>
            </a:r>
          </a:p>
        </p:txBody>
      </p:sp>
      <p:grpSp>
        <p:nvGrpSpPr>
          <p:cNvPr id="6" name="Group 5">
            <a:extLst>
              <a:ext uri="{FF2B5EF4-FFF2-40B4-BE49-F238E27FC236}">
                <a16:creationId xmlns:a16="http://schemas.microsoft.com/office/drawing/2014/main" id="{F785D690-DE26-409E-9D9D-92F5C128E75F}"/>
              </a:ext>
            </a:extLst>
          </p:cNvPr>
          <p:cNvGrpSpPr/>
          <p:nvPr/>
        </p:nvGrpSpPr>
        <p:grpSpPr>
          <a:xfrm>
            <a:off x="0" y="4348734"/>
            <a:ext cx="12153900" cy="2470108"/>
            <a:chOff x="0" y="4348734"/>
            <a:chExt cx="12153900" cy="2470108"/>
          </a:xfrm>
        </p:grpSpPr>
        <p:pic>
          <p:nvPicPr>
            <p:cNvPr id="8" name="Picture 7">
              <a:extLst>
                <a:ext uri="{FF2B5EF4-FFF2-40B4-BE49-F238E27FC236}">
                  <a16:creationId xmlns:a16="http://schemas.microsoft.com/office/drawing/2014/main" id="{7466B079-BAFC-B644-BF87-085C2B22F69A}"/>
                </a:ext>
              </a:extLst>
            </p:cNvPr>
            <p:cNvPicPr>
              <a:picLocks noChangeAspect="1"/>
            </p:cNvPicPr>
            <p:nvPr/>
          </p:nvPicPr>
          <p:blipFill>
            <a:blip r:embed="rId3"/>
            <a:stretch>
              <a:fillRect/>
            </a:stretch>
          </p:blipFill>
          <p:spPr>
            <a:xfrm>
              <a:off x="0" y="4348734"/>
              <a:ext cx="5486400" cy="850900"/>
            </a:xfrm>
            <a:prstGeom prst="rect">
              <a:avLst/>
            </a:prstGeom>
          </p:spPr>
        </p:pic>
        <p:pic>
          <p:nvPicPr>
            <p:cNvPr id="1030" name="Picture 6" descr="QSU group pic ">
              <a:extLst>
                <a:ext uri="{FF2B5EF4-FFF2-40B4-BE49-F238E27FC236}">
                  <a16:creationId xmlns:a16="http://schemas.microsoft.com/office/drawing/2014/main" id="{72E5B63C-D356-FF47-A168-CE95622F43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644" b="36675"/>
            <a:stretch/>
          </p:blipFill>
          <p:spPr bwMode="auto">
            <a:xfrm>
              <a:off x="2481193" y="5136134"/>
              <a:ext cx="9672707" cy="168270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9"/>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TextBox 12">
            <a:extLst>
              <a:ext uri="{FF2B5EF4-FFF2-40B4-BE49-F238E27FC236}">
                <a16:creationId xmlns:a16="http://schemas.microsoft.com/office/drawing/2014/main" id="{9313825C-3800-4F4A-9B72-43BB84C78869}"/>
              </a:ext>
            </a:extLst>
          </p:cNvPr>
          <p:cNvSpPr txBox="1"/>
          <p:nvPr/>
        </p:nvSpPr>
        <p:spPr>
          <a:xfrm>
            <a:off x="408910" y="5695176"/>
            <a:ext cx="6178550" cy="923330"/>
          </a:xfrm>
          <a:prstGeom prst="rect">
            <a:avLst/>
          </a:prstGeom>
          <a:noFill/>
        </p:spPr>
        <p:txBody>
          <a:bodyPr wrap="square">
            <a:spAutoFit/>
          </a:bodyPr>
          <a:lstStyle/>
          <a:p>
            <a:r>
              <a:rPr lang="en-US" dirty="0"/>
              <a:t>Special Thx to</a:t>
            </a:r>
          </a:p>
          <a:p>
            <a:r>
              <a:rPr lang="en-US" dirty="0"/>
              <a:t>Mary Boulos</a:t>
            </a:r>
          </a:p>
          <a:p>
            <a:r>
              <a:rPr lang="en-US" dirty="0"/>
              <a:t>Ni Deng </a:t>
            </a: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65</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70</a:t>
            </a:fld>
            <a:endParaRPr lang="en-US"/>
          </a:p>
        </p:txBody>
      </p:sp>
    </p:spTree>
    <p:extLst>
      <p:ext uri="{BB962C8B-B14F-4D97-AF65-F5344CB8AC3E}">
        <p14:creationId xmlns:p14="http://schemas.microsoft.com/office/powerpoint/2010/main" val="3746101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1/19/22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74</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1/19/22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82</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83</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85</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32717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87</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88</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89</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41460</TotalTime>
  <Words>11521</Words>
  <Application>Microsoft Macintosh PowerPoint</Application>
  <PresentationFormat>Widescreen</PresentationFormat>
  <Paragraphs>1246</Paragraphs>
  <Slides>90</Slides>
  <Notes>71</Notes>
  <HiddenSlides>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90</vt:i4>
      </vt:variant>
    </vt:vector>
  </HeadingPairs>
  <TitlesOfParts>
    <vt:vector size="110"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Hub interaction changes vs gene expression changes</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1368</cp:revision>
  <dcterms:created xsi:type="dcterms:W3CDTF">2018-04-23T21:48:17Z</dcterms:created>
  <dcterms:modified xsi:type="dcterms:W3CDTF">2022-01-20T19:36:49Z</dcterms:modified>
</cp:coreProperties>
</file>